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95AE-E82C-F74D-1822-411E13DB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08D35-F2C5-97DF-7877-D0161930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F0B-21E0-4021-BA1E-338101452BBD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7683E-C6C7-1819-3E8A-2693D999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AA0D03-EEFA-5703-242F-A3A8AEFF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ABA-F233-46DD-87EE-9CF693FA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8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4951C-77E3-9A9B-31F5-51AD0A13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457D-5A3F-0513-D7F8-344D474B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A76BC-BAC3-D00D-AD6E-E8167CE85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8F0B-21E0-4021-BA1E-338101452BBD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54669-E6FE-A20D-DE58-3FE532649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CAA59-EE98-A58C-9468-AD1B43F9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CABA-F233-46DD-87EE-9CF693FA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5E11C0-6A66-F015-4B02-A596D75D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332591-0A64-06DB-CD70-1F2863369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3FDFAA-FA0A-4168-A62D-FBCC2544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Сенсорные э</a:t>
            </a: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лектротехнические изделия 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2148D-20BB-66EA-0705-EC52B896B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41AE14-8D87-F679-CE32-DB79E758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Система управления гостиницей (многоязычная)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2839C-2AA2-1B3D-19EA-CB2834AFD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9FA33F-0959-1702-9092-D5844C72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Управление рестораном (многоязычная)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99C20-2DC7-EB9D-8955-CFBE368E5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62FD4A-8772-AA9B-53D0-D032E37B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Гостиничная система контроля доступа (собственное производство)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77C44-9FEE-AB90-365F-D1B3B0EDA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EF8749-CC44-AD11-7F62-E8CA6441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Гостиничные замки серии 5060 (влагозащищенные)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44C78-17AA-6B9A-9AEF-E9174E84C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4E5CB8-57F2-74C1-17E9-140CD252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Гостиничные замки серии 5060 (влагозащищенные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0F715-B536-5ED9-9E16-C839A73A1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2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4E9D51-546E-722B-8583-632C5C7E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Гостиничные замки серии 5060 (влагозащищенные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5EE8F9-6DFD-9C20-B692-12BFEFE68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9C2C22-8414-F0AC-80BE-C588EE96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Авторизатор ключ-карт</a:t>
            </a:r>
            <a:endParaRPr lang="ru-RU" sz="255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5ECDF0-718C-4FE3-AA7D-EDC78847F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525216-DE5A-712C-CBD2-804BA559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Депозитная система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952D6-B431-327A-DFD1-C8F4AE4AE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AB9AAB-BC62-D690-4DAA-80A64F69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Депозитная система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C1375-4157-148E-FDDF-E4964E0BE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6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992AF5-C657-6963-55D6-19743A09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8DC075-881E-E803-A5C5-DAFE6A667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12C0C0-728C-5B3A-9B5C-1FA5D289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Диспетчеризация питания (шведский стол) для отелей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07F22A-7285-F0D4-D1AE-3E415F376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793DDF-091E-1BD2-686D-B10C5D51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Организация профессиональных WiFi сетей для офисов и гостиниц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99824-9E73-E008-346C-7CDC82718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FB162B-9E8A-6145-9CFF-8D5CE6A9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Объективный контроль использования номерного фонда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4EFA1-14D5-BDFB-B97A-E9B5F28AA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28FA61-E63D-F030-AEB1-2774E3F4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Объективный контроль использования номерного фонда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56BA6-EF45-076F-8D2A-78FCA8962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E46992-046A-EDCB-32CB-15224A56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Антисаботажная система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6423DC-46AC-0FA6-24FA-C05E24A70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A8E296-2C28-A3CE-3851-04F2FAD9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Автоматизация парковки для гостиниц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EE70F-D861-23E8-2805-807E65B1F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966B4D-A87F-5E41-983C-8F6168FD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Система вызова персонала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F88C2-CA4E-166F-186D-B684179CB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8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26ED02-52C4-BCEB-174B-52B03ACE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Связь для гостиниц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F4FF3-035D-B76B-2822-91FB674D9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BEBDE6-7018-060A-C1E2-7F27D7F1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Контроль протечки воды в отеле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43B2A-67E7-B488-20E0-013A0306F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2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C4EDC4-ABB9-913D-8198-F582687C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Ведение истории болезни и контроль отпуска процедур для санатория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E7511-AC48-6FF4-BD37-8AD91F211F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4E1693-BEEE-2C99-9F8A-7EEDF287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8DC692-7BFF-1637-99B3-F6CCF0628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2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33F6B0-4D70-CDE9-BA6C-AE4CB8C2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Автоматические мини-бары с RFID отслеживанием товаров</a:t>
            </a:r>
            <a:endParaRPr lang="ru-RU" sz="29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829089-0161-FB6D-FB69-2886C8161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CD51D7-D95C-33BF-4EC3-BD6ECE56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Автоматический торговый лоток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ACC06A-DBFF-D8CD-6ECE-4447902B8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5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169292-E740-1B26-7473-5E3A948F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Реновация автономных мини-баров в автоматические 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78E41-CA5B-028E-81F6-9156F70CE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B28843-5E11-C095-6E76-69475860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BFDA8-082F-1DC2-3674-379FB0E19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382B06-02B0-2A12-B1CB-F3FDFB05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4D2B4-FA96-1881-18BC-D7D1B2FD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61EB11-972A-2690-1C26-8CB6ED6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ru-RU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Наши системы</a:t>
            </a:r>
            <a:r>
              <a:rPr lang="ru-RU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BC1BB3-9EE6-0AEF-4402-9EDDDCEB3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257045-B355-F647-7717-38F335D3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57A6B-B689-93C0-E983-63A7771E9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9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5484BB-8FC8-699D-D9EC-059F2304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Собственный контроллер для управления устройствами в номере</a:t>
            </a:r>
            <a:endParaRPr lang="ru-RU" sz="4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DE160-19B1-177F-073E-68F029274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2D521A-90D9-CAC3-3FE6-DC1E8458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Системы GRMS  (система управления номером) 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D7B16-6649-6151-B4AD-351C6CA91E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5C66F9-475B-95CE-CE52-92AC568A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Сенсорные э</a:t>
            </a:r>
            <a:r>
              <a:rPr lang="ru-RU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лектротехнические изделия </a:t>
            </a:r>
            <a:endParaRPr lang="ru-RU"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9A03B7-B21C-BCF7-94B0-64929D9FA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55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Широкоэкранный</PresentationFormat>
  <Paragraphs>27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системы </vt:lpstr>
      <vt:lpstr>Презентация PowerPoint</vt:lpstr>
      <vt:lpstr>Собственный контроллер для управления устройствами в номере</vt:lpstr>
      <vt:lpstr>Системы GRMS  (система управления номером) </vt:lpstr>
      <vt:lpstr>Сенсорные электротехнические изделия </vt:lpstr>
      <vt:lpstr>Сенсорные электротехнические изделия </vt:lpstr>
      <vt:lpstr>Система управления гостиницей (многоязычная)</vt:lpstr>
      <vt:lpstr>Управление рестораном (многоязычная)</vt:lpstr>
      <vt:lpstr>Гостиничная система контроля доступа (собственное производство)</vt:lpstr>
      <vt:lpstr>Гостиничные замки серии 5060 (влагозащищенные)</vt:lpstr>
      <vt:lpstr>Гостиничные замки серии 5060 (влагозащищенные</vt:lpstr>
      <vt:lpstr>Гостиничные замки серии 5060 (влагозащищенные</vt:lpstr>
      <vt:lpstr>Авторизатор ключ-карт </vt:lpstr>
      <vt:lpstr>Депозитная система</vt:lpstr>
      <vt:lpstr>Депозитная система</vt:lpstr>
      <vt:lpstr>Диспетчеризация питания (шведский стол) для отелей</vt:lpstr>
      <vt:lpstr>Организация профессиональных WiFi сетей для офисов и гостиниц</vt:lpstr>
      <vt:lpstr>Объективный контроль использования номерного фонда</vt:lpstr>
      <vt:lpstr>Объективный контроль использования номерного фонда</vt:lpstr>
      <vt:lpstr>Антисаботажная система</vt:lpstr>
      <vt:lpstr>Автоматизация парковки для гостиниц</vt:lpstr>
      <vt:lpstr>Система вызова персонала</vt:lpstr>
      <vt:lpstr>Связь для гостиниц</vt:lpstr>
      <vt:lpstr>Контроль протечки воды в отеле</vt:lpstr>
      <vt:lpstr>Ведение истории болезни и контроль отпуска процедур для санатория</vt:lpstr>
      <vt:lpstr>Автоматические мини-бары с RFID отслеживанием товаров</vt:lpstr>
      <vt:lpstr>Автоматический торговый лоток</vt:lpstr>
      <vt:lpstr>Реновация автономных мини-баров в автоматические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Пеймер</dc:creator>
  <cp:lastModifiedBy>Игорь Пеймер</cp:lastModifiedBy>
  <cp:revision>1</cp:revision>
  <dcterms:created xsi:type="dcterms:W3CDTF">2024-06-27T17:20:36Z</dcterms:created>
  <dcterms:modified xsi:type="dcterms:W3CDTF">2024-06-27T17:20:36Z</dcterms:modified>
</cp:coreProperties>
</file>